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74" r:id="rId6"/>
    <p:sldId id="257" r:id="rId7"/>
    <p:sldId id="258" r:id="rId8"/>
    <p:sldId id="259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5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210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8564-8053-427B-A8BF-6DFE26BF7BE7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6BE7-2FFD-4509-9B32-EFE8A1740C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4774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8564-8053-427B-A8BF-6DFE26BF7BE7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6BE7-2FFD-4509-9B32-EFE8A1740C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5494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8564-8053-427B-A8BF-6DFE26BF7BE7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6BE7-2FFD-4509-9B32-EFE8A1740C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3987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8564-8053-427B-A8BF-6DFE26BF7BE7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6BE7-2FFD-4509-9B32-EFE8A1740C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3752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8564-8053-427B-A8BF-6DFE26BF7BE7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6BE7-2FFD-4509-9B32-EFE8A1740C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318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8564-8053-427B-A8BF-6DFE26BF7BE7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6BE7-2FFD-4509-9B32-EFE8A1740C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543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8564-8053-427B-A8BF-6DFE26BF7BE7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6BE7-2FFD-4509-9B32-EFE8A1740C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857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8564-8053-427B-A8BF-6DFE26BF7BE7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6BE7-2FFD-4509-9B32-EFE8A1740C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2711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8564-8053-427B-A8BF-6DFE26BF7BE7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6BE7-2FFD-4509-9B32-EFE8A1740C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5308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8564-8053-427B-A8BF-6DFE26BF7BE7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6BE7-2FFD-4509-9B32-EFE8A1740C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255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8564-8053-427B-A8BF-6DFE26BF7BE7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6BE7-2FFD-4509-9B32-EFE8A1740C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7717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98564-8053-427B-A8BF-6DFE26BF7BE7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36BE7-2FFD-4509-9B32-EFE8A1740C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754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708920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Профильный лагерь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«Радуга </a:t>
            </a:r>
            <a:r>
              <a:rPr lang="ru-RU" b="1" dirty="0" smtClean="0">
                <a:solidFill>
                  <a:schemeClr val="bg1">
                    <a:lumMod val="65000"/>
                  </a:schemeClr>
                </a:solidFill>
              </a:rPr>
              <a:t>Р</a:t>
            </a:r>
            <a:r>
              <a:rPr lang="ru-RU" b="1" dirty="0" smtClean="0">
                <a:solidFill>
                  <a:srgbClr val="0070C0"/>
                </a:solidFill>
              </a:rPr>
              <a:t>Д</a:t>
            </a:r>
            <a:r>
              <a:rPr lang="ru-RU" b="1" dirty="0" smtClean="0">
                <a:solidFill>
                  <a:srgbClr val="C00000"/>
                </a:solidFill>
              </a:rPr>
              <a:t>Ш</a:t>
            </a:r>
            <a:r>
              <a:rPr lang="ru-RU" b="1" dirty="0" smtClean="0">
                <a:solidFill>
                  <a:srgbClr val="0070C0"/>
                </a:solidFill>
              </a:rPr>
              <a:t>» 2019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4437112"/>
            <a:ext cx="4752528" cy="72008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</a:t>
            </a:r>
            <a:r>
              <a:rPr lang="ru-RU" dirty="0" smtClean="0"/>
              <a:t> смена </a:t>
            </a:r>
          </a:p>
          <a:p>
            <a:r>
              <a:rPr lang="ru-RU" dirty="0" smtClean="0"/>
              <a:t>МБОУ «Майкорская СОШ»</a:t>
            </a:r>
            <a:endParaRPr lang="ru-RU" dirty="0"/>
          </a:p>
        </p:txBody>
      </p:sp>
      <p:pic>
        <p:nvPicPr>
          <p:cNvPr id="1028" name="Picture 4" descr="http://www.tasmolcentr.ru/RDSH/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238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xn---4-6kcb1cchxnku9d8de.xn--n1aaean6e.xn--p1ai/wp-content/uploads/2017/11/rdsh24-768x54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99" t="10564" r="11853" b="13023"/>
          <a:stretch/>
        </p:blipFill>
        <p:spPr bwMode="auto">
          <a:xfrm>
            <a:off x="6662091" y="5172718"/>
            <a:ext cx="2448272" cy="16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3495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43" b="14767"/>
          <a:stretch/>
        </p:blipFill>
        <p:spPr bwMode="auto">
          <a:xfrm>
            <a:off x="0" y="692696"/>
            <a:ext cx="9011228" cy="50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52184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77" b="14587"/>
          <a:stretch/>
        </p:blipFill>
        <p:spPr bwMode="auto">
          <a:xfrm>
            <a:off x="0" y="764704"/>
            <a:ext cx="9243830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97470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521" b="14767"/>
          <a:stretch/>
        </p:blipFill>
        <p:spPr bwMode="auto">
          <a:xfrm>
            <a:off x="0" y="692696"/>
            <a:ext cx="9053222" cy="512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78433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52" b="15609"/>
          <a:stretch/>
        </p:blipFill>
        <p:spPr bwMode="auto">
          <a:xfrm>
            <a:off x="-19766" y="1052736"/>
            <a:ext cx="9180509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59397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16" b="14556"/>
          <a:stretch/>
        </p:blipFill>
        <p:spPr bwMode="auto">
          <a:xfrm>
            <a:off x="0" y="620688"/>
            <a:ext cx="9156754" cy="505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0775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732" b="14766"/>
          <a:stretch/>
        </p:blipFill>
        <p:spPr bwMode="auto">
          <a:xfrm>
            <a:off x="0" y="836712"/>
            <a:ext cx="906463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99447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522" b="14977"/>
          <a:stretch/>
        </p:blipFill>
        <p:spPr bwMode="auto">
          <a:xfrm>
            <a:off x="30247" y="692696"/>
            <a:ext cx="9098498" cy="513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38461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82535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5577"/>
            <a:ext cx="8229600" cy="1143000"/>
          </a:xfrm>
        </p:spPr>
        <p:txBody>
          <a:bodyPr/>
          <a:lstStyle/>
          <a:p>
            <a:r>
              <a:rPr lang="ru-RU" dirty="0" smtClean="0"/>
              <a:t>Тренировочная эвакуация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944724"/>
            <a:ext cx="7884368" cy="591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97401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4634"/>
            <a:ext cx="9133731" cy="672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19649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Добровольческий отряд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D:\ФОТО\2018-2019\ФОТО 2019 ЛАГЕРЬ\IMG_867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3" y="1052736"/>
            <a:ext cx="7738831" cy="580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7594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Военно-патриотический отряд</a:t>
            </a:r>
            <a:endParaRPr lang="ru-RU" dirty="0"/>
          </a:p>
        </p:txBody>
      </p:sp>
      <p:pic>
        <p:nvPicPr>
          <p:cNvPr id="5" name="Picture 2" descr="D:\ФОТО\2018-2019\ФОТО 2019 ЛАГЕРЬ\IMG_86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7"/>
            <a:ext cx="7836364" cy="587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0601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/>
          <a:lstStyle/>
          <a:p>
            <a:r>
              <a:rPr lang="ru-RU" dirty="0" smtClean="0"/>
              <a:t>Спортивный отряд</a:t>
            </a:r>
            <a:endParaRPr lang="ru-RU" dirty="0"/>
          </a:p>
        </p:txBody>
      </p:sp>
      <p:pic>
        <p:nvPicPr>
          <p:cNvPr id="5" name="Picture 2" descr="D:\ФОТО\2018-2019\ФОТО 2019 ЛАГЕРЬ\IMG_87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873975"/>
            <a:ext cx="7956376" cy="596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2578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/>
              <a:t>Экологический отряд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54833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86704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pp.userapi.com/c851532/v851532681/12bd48/s0y7AVpWdK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27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8429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pp.userapi.com/c850128/v850128548/160021/sLa3dPwORF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068" y="1196818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5722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ФОТО\2018-2019\ФОТО 2019 ЛАГЕРЬ\IMG_85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22900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521" b="14556"/>
          <a:stretch/>
        </p:blipFill>
        <p:spPr bwMode="auto">
          <a:xfrm>
            <a:off x="0" y="764704"/>
            <a:ext cx="9168048" cy="520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467864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19</Words>
  <Application>Microsoft Office PowerPoint</Application>
  <PresentationFormat>Экран (4:3)</PresentationFormat>
  <Paragraphs>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Профильный лагерь  «Радуга РДШ» 2019 </vt:lpstr>
      <vt:lpstr>Добровольческий отряд</vt:lpstr>
      <vt:lpstr>Военно-патриотический отряд</vt:lpstr>
      <vt:lpstr>Спортивный отряд</vt:lpstr>
      <vt:lpstr>Экологический отряд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Тренировочная эвакуация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Профильный лагерь  «Радуга РДШ» 2019</dc:title>
  <dc:creator>User</dc:creator>
  <cp:lastModifiedBy>*</cp:lastModifiedBy>
  <cp:revision>5</cp:revision>
  <dcterms:created xsi:type="dcterms:W3CDTF">2019-06-24T11:15:08Z</dcterms:created>
  <dcterms:modified xsi:type="dcterms:W3CDTF">2019-07-08T04:11:06Z</dcterms:modified>
</cp:coreProperties>
</file>